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7" roundtripDataSignature="AMtx7miX+JtjmSljk3RifuiQXaw4FyXn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ddbbfdc0bb_1_10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1ddbbfdc0bb_1_10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1a20046893_0_3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21a20046893_0_3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ddfa3c7ebd_0_4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1ddfa3c7ebd_0_4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ddfa3c7ebd_0_5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1ddfa3c7ebd_0_5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1a20046893_0_4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21a20046893_0_4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1a20046893_0_5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g21a20046893_0_5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1a20046893_0_6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g21a20046893_0_6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1a20046893_0_7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g21a20046893_0_7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1a20046893_0_7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g21a20046893_0_7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1a20046893_0_14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g21a20046893_0_14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ddb85230d7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ddb85230d7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a20046893_0_8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21a20046893_0_8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ddfa3c7ebd_0_5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1ddfa3c7ebd_0_5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1a20046893_0_9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21a20046893_0_9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1a20046893_0_10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g21a20046893_0_10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1a20046893_0_10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g21a20046893_0_10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1a20046893_0_11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g21a20046893_0_11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1a20046893_0_12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21a20046893_0_12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1a20046893_0_12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21a20046893_0_12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1a20046893_0_1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g21a20046893_0_1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1a20046893_0_1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21a20046893_0_1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1a20046893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g21a20046893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p6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7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p7:notes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1a20046893_0_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g21a20046893_0_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a20046893_0_1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21a20046893_0_1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a20046893_0_2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21a20046893_0_2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dfa3c7ebd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g1ddfa3c7ebd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ddfa3c7ebd_0_3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1ddfa3c7ebd_0_3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1a20046893_0_2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g21a20046893_0_2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2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21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1" cy="513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1424069" y="2479190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ED145B"/>
                </a:solidFill>
              </a:rPr>
              <a:t>Redux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ddbbfdc0bb_1_107"/>
          <p:cNvSpPr txBox="1"/>
          <p:nvPr/>
        </p:nvSpPr>
        <p:spPr>
          <a:xfrm>
            <a:off x="1897075" y="1317905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Como funciona o Redux</a:t>
            </a: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1 - O Componente dispara uma ação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2 - A ação entra em uma fila do store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3 - A primeira ação é consumida pelo store, que adiciona seu estado atual e repassa ao reducer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4 - O reducer executa aquela ação de acordo com o que foi programado nele, e devolve um novo estado ao store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5 - O store se atualiza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124" name="Google Shape;124;g1ddbbfdc0bb_1_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1ddbbfdc0bb_1_10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21a20046893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1a20046893_0_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21a20046893_0_3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g21a20046893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0727" y="1086101"/>
            <a:ext cx="4964700" cy="3723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ddfa3c7ebd_0_42"/>
          <p:cNvSpPr txBox="1"/>
          <p:nvPr/>
        </p:nvSpPr>
        <p:spPr>
          <a:xfrm>
            <a:off x="1897075" y="1317905"/>
            <a:ext cx="597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 como iniciar?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g1ddfa3c7ebd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1ddfa3c7ebd_0_4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g1ddfa3c7ebd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213" y="1955702"/>
            <a:ext cx="2870424" cy="143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ddfa3c7ebd_0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6275" y="3829078"/>
            <a:ext cx="4686300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ddfa3c7ebd_0_52"/>
          <p:cNvSpPr txBox="1"/>
          <p:nvPr/>
        </p:nvSpPr>
        <p:spPr>
          <a:xfrm>
            <a:off x="1897075" y="1317905"/>
            <a:ext cx="597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Redux toolkit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 novo padrão a ser seguido para o redux é a utilização do redux toolkit.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Ele simplifica a utilização das actions, dispensando a necessidade de declarar strings específicas, permitindo a chamada direta das actions declaradas no próprio reducer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g1ddfa3c7ebd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1ddfa3c7ebd_0_5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a20046893_0_48"/>
          <p:cNvSpPr txBox="1"/>
          <p:nvPr/>
        </p:nvSpPr>
        <p:spPr>
          <a:xfrm>
            <a:off x="1897075" y="1317905"/>
            <a:ext cx="59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Padrão antigo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g21a20046893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1a20046893_0_4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g21a20046893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975" y="2494955"/>
            <a:ext cx="4914900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1a20046893_0_55"/>
          <p:cNvSpPr txBox="1"/>
          <p:nvPr/>
        </p:nvSpPr>
        <p:spPr>
          <a:xfrm>
            <a:off x="1897075" y="1317905"/>
            <a:ext cx="59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Padrão antigo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g21a20046893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21a20046893_0_5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g21a20046893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9951" y="1851975"/>
            <a:ext cx="5344100" cy="30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1a20046893_0_63"/>
          <p:cNvSpPr txBox="1"/>
          <p:nvPr/>
        </p:nvSpPr>
        <p:spPr>
          <a:xfrm>
            <a:off x="1897075" y="1317905"/>
            <a:ext cx="59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Padrão antigo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g21a20046893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21a20046893_0_6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g21a20046893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7158" y="0"/>
            <a:ext cx="67096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1a20046893_0_79"/>
          <p:cNvSpPr txBox="1"/>
          <p:nvPr/>
        </p:nvSpPr>
        <p:spPr>
          <a:xfrm>
            <a:off x="1897075" y="1195430"/>
            <a:ext cx="59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Novo padrão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g21a20046893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1a20046893_0_7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g21a20046893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0325" y="1626799"/>
            <a:ext cx="4891100" cy="341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1a20046893_0_71"/>
          <p:cNvSpPr txBox="1"/>
          <p:nvPr/>
        </p:nvSpPr>
        <p:spPr>
          <a:xfrm>
            <a:off x="1897075" y="1195430"/>
            <a:ext cx="59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Novo padrão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g21a20046893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1a20046893_0_7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21a20046893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938" y="1760155"/>
            <a:ext cx="6556984" cy="263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1a20046893_0_147"/>
          <p:cNvSpPr txBox="1"/>
          <p:nvPr/>
        </p:nvSpPr>
        <p:spPr>
          <a:xfrm>
            <a:off x="1897075" y="1195430"/>
            <a:ext cx="59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Dispatch</a:t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O dispatch é uma função especial do redux. Sempre que quisermos executar uma action para o redux “ouvir” devemos chamá-la utilizando esse método. 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g21a20046893_0_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1a20046893_0_14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ddb85230d7_0_0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State management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Até </a:t>
            </a:r>
            <a:r>
              <a:rPr lang="en-US" sz="2000">
                <a:solidFill>
                  <a:srgbClr val="91A3AD"/>
                </a:solidFill>
              </a:rPr>
              <a:t>o momento, o estado do nosso aplicativo ficou salvo apenas no estado dos componentes. É uma abordagem válida, mas muitas vezes teremos informações que devem ser compartilhadas por múltiplos componentes.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1ddb85230d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1ddb85230d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1ddb85230d7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1a20046893_0_88"/>
          <p:cNvSpPr txBox="1"/>
          <p:nvPr/>
        </p:nvSpPr>
        <p:spPr>
          <a:xfrm>
            <a:off x="1897075" y="1195430"/>
            <a:ext cx="59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Pausa para o exemplo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g21a20046893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21a20046893_0_8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ddfa3c7ebd_0_58"/>
          <p:cNvSpPr txBox="1"/>
          <p:nvPr/>
        </p:nvSpPr>
        <p:spPr>
          <a:xfrm>
            <a:off x="1897075" y="13179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O que é?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Extensão do Chrome que permite o desenvolvedor observar o estado do redux e suas mudanças. Extremamente útil para entender e debugar fluxos que utilizam o redux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g1ddfa3c7ebd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1ddfa3c7ebd_0_5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dev tools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g21a20046893_0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21a20046893_0_9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dev tools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g21a20046893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1888" y="1216396"/>
            <a:ext cx="5260230" cy="3752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g21a20046893_0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21a20046893_0_10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dev tools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g21a20046893_0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7200" y="1216396"/>
            <a:ext cx="5244444" cy="3752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21a20046893_0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1a20046893_0_10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dev tools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g21a20046893_0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5650" y="1216396"/>
            <a:ext cx="5232689" cy="3752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a20046893_0_116"/>
          <p:cNvSpPr txBox="1"/>
          <p:nvPr/>
        </p:nvSpPr>
        <p:spPr>
          <a:xfrm>
            <a:off x="1897075" y="13179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mapStateToProps e mapDispatchToProps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Além da utilização do redux da forma convencional, como aprendemos anteriormente, podemos também utilizá-lo conectando diretamente às props do nosso componente.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Para isso, utilizamos funções especiais, mapStateToProps, mapDispatchToProps e connect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37" name="Google Shape;237;g21a20046893_0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21a20046893_0_11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avançado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1a20046893_0_122"/>
          <p:cNvSpPr txBox="1"/>
          <p:nvPr/>
        </p:nvSpPr>
        <p:spPr>
          <a:xfrm>
            <a:off x="1897075" y="1317905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mapStateToProps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Como o próprio nome sugere, com essa função nós queremos mapear um estado do nosso redux diretamente nas props do nosso componente.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A grande vantagem que temos é que nosso componente será re-renderizado sempre que esse estado mudar.</a:t>
            </a:r>
            <a:br>
              <a:rPr lang="en-US" sz="2000">
                <a:solidFill>
                  <a:srgbClr val="91A3AD"/>
                </a:solidFill>
              </a:rPr>
            </a:br>
            <a:r>
              <a:rPr lang="en-US" sz="2000">
                <a:solidFill>
                  <a:srgbClr val="91A3AD"/>
                </a:solidFill>
              </a:rPr>
              <a:t>Também nos permite de maneira mais simples e direta conectar o redux e o componente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44" name="Google Shape;244;g21a20046893_0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21a20046893_0_12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avançado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1a20046893_0_128"/>
          <p:cNvSpPr txBox="1"/>
          <p:nvPr/>
        </p:nvSpPr>
        <p:spPr>
          <a:xfrm>
            <a:off x="1897075" y="13179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mapDispatchToProps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Também possui um nome bem intuitivo. Mas aqui, iremos mapear o dispatch de uma action em uma prop do nosso componente. Existem componentes que esperam funções como props, um button, por exemplo.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51" name="Google Shape;251;g21a20046893_0_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1a20046893_0_12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avançado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1a20046893_0_134"/>
          <p:cNvSpPr txBox="1"/>
          <p:nvPr/>
        </p:nvSpPr>
        <p:spPr>
          <a:xfrm>
            <a:off x="1897075" y="1317905"/>
            <a:ext cx="5976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connect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É o método especial que vai conectar (duh) nossos mappers ao nosso componente.</a:t>
            </a:r>
            <a:endParaRPr sz="2000">
              <a:solidFill>
                <a:srgbClr val="91A3AD"/>
              </a:solidFill>
            </a:endParaRPr>
          </a:p>
        </p:txBody>
      </p:sp>
      <p:pic>
        <p:nvPicPr>
          <p:cNvPr id="258" name="Google Shape;258;g21a20046893_0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21a20046893_0_13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avançado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21a20046893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1a20046893_0_14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 avançado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g21a20046893_0_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025" y="1371073"/>
            <a:ext cx="7976750" cy="29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1a20046893_0_0"/>
          <p:cNvSpPr txBox="1"/>
          <p:nvPr/>
        </p:nvSpPr>
        <p:spPr>
          <a:xfrm>
            <a:off x="1897075" y="1522005"/>
            <a:ext cx="5976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State management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 Redux funciona como uma fonte única da verdade, que salva dados e estado que podem ser utilizados por todo o aplicativo, sem termos duplicação de informação, e sem a necessidade de prop-drilling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g21a2004689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21a2004689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21a20046893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50" cy="4704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1a20046893_0_7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Quando devemos utilizar?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Quando </a:t>
            </a:r>
            <a:r>
              <a:rPr lang="en-US" sz="2000">
                <a:solidFill>
                  <a:srgbClr val="91A3AD"/>
                </a:solidFill>
              </a:rPr>
              <a:t>precisamos</a:t>
            </a:r>
            <a:r>
              <a:rPr lang="en-US" sz="2000">
                <a:solidFill>
                  <a:srgbClr val="91A3AD"/>
                </a:solidFill>
              </a:rPr>
              <a:t> persistir dados além da vida de um componente, e quando precisarmos de uma fonte única da verdade, de uma informação necessária para múltiplos componentes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g21a20046893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21a20046893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21a20046893_0_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1a20046893_0_14"/>
          <p:cNvSpPr txBox="1"/>
          <p:nvPr/>
        </p:nvSpPr>
        <p:spPr>
          <a:xfrm>
            <a:off x="1897075" y="1522005"/>
            <a:ext cx="5976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Mas e o Context</a:t>
            </a:r>
            <a:r>
              <a:rPr b="1" lang="en-US" sz="2200">
                <a:solidFill>
                  <a:srgbClr val="91A3AD"/>
                </a:solidFill>
              </a:rPr>
              <a:t>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E O CONTEXT?? ELE JÁ NÃO FAZ ISSO?? Gritou o aluno impaciente, com um ímpeto feroz e a certeza absoluta de que está apenas aprendendo uma ferramenta redundante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g21a20046893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21a20046893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21a20046893_0_1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21a20046893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21a20046893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21a20046893_0_2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g21a20046893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6050" y="1428050"/>
            <a:ext cx="60067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ddfa3c7ebd_0_0"/>
          <p:cNvSpPr txBox="1"/>
          <p:nvPr/>
        </p:nvSpPr>
        <p:spPr>
          <a:xfrm>
            <a:off x="1897075" y="1522005"/>
            <a:ext cx="5976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Isolamento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 Redux oferece uma alternativa isolada, e totalmente agnóstica ao componente. Ou seja, os componentes NÃO são responsáveis pela mudança do estado, o Redux é. Os componentes apenas informam eventos (ações) e o Redux age de acordo com eles.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g1ddfa3c7eb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1ddfa3c7eb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1ddfa3c7ebd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ddfa3c7ebd_0_30"/>
          <p:cNvSpPr txBox="1"/>
          <p:nvPr/>
        </p:nvSpPr>
        <p:spPr>
          <a:xfrm>
            <a:off x="1897075" y="1317905"/>
            <a:ext cx="59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E como iniciar?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Para utilizar o Redux, nós precisamos de 3 “peças”.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 Store, que é o guardião do nosso estado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As actions, que são os eventos criados pelos componentes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91A3AD"/>
                </a:solidFill>
              </a:rPr>
              <a:t>O reducer, que é responsável pela lógica de cada action ouvida</a:t>
            </a:r>
            <a:endParaRPr sz="20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g1ddfa3c7ebd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1ddfa3c7ebd_0_3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g21a20046893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21a20046893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21a20046893_0_2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ED265B"/>
                </a:solidFill>
              </a:rPr>
              <a:t>Redux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g21a20046893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0725" y="1499500"/>
            <a:ext cx="6722550" cy="28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